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</p:sldIdLst>
  <p:sldSz cx="81375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2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0315" y="1122363"/>
            <a:ext cx="6916896" cy="2387600"/>
          </a:xfrm>
        </p:spPr>
        <p:txBody>
          <a:bodyPr anchor="b"/>
          <a:lstStyle>
            <a:lvl1pPr algn="ctr">
              <a:defRPr sz="53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7191" y="3602038"/>
            <a:ext cx="6103144" cy="1655762"/>
          </a:xfrm>
        </p:spPr>
        <p:txBody>
          <a:bodyPr/>
          <a:lstStyle>
            <a:lvl1pPr marL="0" indent="0" algn="ctr">
              <a:buNone/>
              <a:defRPr sz="2136"/>
            </a:lvl1pPr>
            <a:lvl2pPr marL="406862" indent="0" algn="ctr">
              <a:buNone/>
              <a:defRPr sz="1780"/>
            </a:lvl2pPr>
            <a:lvl3pPr marL="813725" indent="0" algn="ctr">
              <a:buNone/>
              <a:defRPr sz="1602"/>
            </a:lvl3pPr>
            <a:lvl4pPr marL="1220587" indent="0" algn="ctr">
              <a:buNone/>
              <a:defRPr sz="1424"/>
            </a:lvl4pPr>
            <a:lvl5pPr marL="1627449" indent="0" algn="ctr">
              <a:buNone/>
              <a:defRPr sz="1424"/>
            </a:lvl5pPr>
            <a:lvl6pPr marL="2034311" indent="0" algn="ctr">
              <a:buNone/>
              <a:defRPr sz="1424"/>
            </a:lvl6pPr>
            <a:lvl7pPr marL="2441174" indent="0" algn="ctr">
              <a:buNone/>
              <a:defRPr sz="1424"/>
            </a:lvl7pPr>
            <a:lvl8pPr marL="2848036" indent="0" algn="ctr">
              <a:buNone/>
              <a:defRPr sz="1424"/>
            </a:lvl8pPr>
            <a:lvl9pPr marL="3254898" indent="0" algn="ctr">
              <a:buNone/>
              <a:defRPr sz="14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804C-69CE-0E4A-9563-2FF95C37BECD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DB13-18BA-CB40-B391-DA0BA52B4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3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804C-69CE-0E4A-9563-2FF95C37BECD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DB13-18BA-CB40-B391-DA0BA52B4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62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23417" y="365125"/>
            <a:ext cx="1754654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9455" y="365125"/>
            <a:ext cx="516224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804C-69CE-0E4A-9563-2FF95C37BECD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DB13-18BA-CB40-B391-DA0BA52B4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4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804C-69CE-0E4A-9563-2FF95C37BECD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DB13-18BA-CB40-B391-DA0BA52B4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217" y="1709740"/>
            <a:ext cx="7018615" cy="2852737"/>
          </a:xfrm>
        </p:spPr>
        <p:txBody>
          <a:bodyPr anchor="b"/>
          <a:lstStyle>
            <a:lvl1pPr>
              <a:defRPr sz="53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217" y="4589465"/>
            <a:ext cx="7018615" cy="1500187"/>
          </a:xfrm>
        </p:spPr>
        <p:txBody>
          <a:bodyPr/>
          <a:lstStyle>
            <a:lvl1pPr marL="0" indent="0">
              <a:buNone/>
              <a:defRPr sz="2136">
                <a:solidFill>
                  <a:schemeClr val="tx1"/>
                </a:solidFill>
              </a:defRPr>
            </a:lvl1pPr>
            <a:lvl2pPr marL="406862" indent="0">
              <a:buNone/>
              <a:defRPr sz="1780">
                <a:solidFill>
                  <a:schemeClr val="tx1">
                    <a:tint val="75000"/>
                  </a:schemeClr>
                </a:solidFill>
              </a:defRPr>
            </a:lvl2pPr>
            <a:lvl3pPr marL="813725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3pPr>
            <a:lvl4pPr marL="1220587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4pPr>
            <a:lvl5pPr marL="1627449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5pPr>
            <a:lvl6pPr marL="2034311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6pPr>
            <a:lvl7pPr marL="244117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7pPr>
            <a:lvl8pPr marL="2848036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8pPr>
            <a:lvl9pPr marL="3254898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804C-69CE-0E4A-9563-2FF95C37BECD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DB13-18BA-CB40-B391-DA0BA52B4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64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9455" y="1825625"/>
            <a:ext cx="345844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9622" y="1825625"/>
            <a:ext cx="345844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804C-69CE-0E4A-9563-2FF95C37BECD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DB13-18BA-CB40-B391-DA0BA52B4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4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515" y="365127"/>
            <a:ext cx="701861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516" y="1681163"/>
            <a:ext cx="3442554" cy="823912"/>
          </a:xfrm>
        </p:spPr>
        <p:txBody>
          <a:bodyPr anchor="b"/>
          <a:lstStyle>
            <a:lvl1pPr marL="0" indent="0">
              <a:buNone/>
              <a:defRPr sz="2136" b="1"/>
            </a:lvl1pPr>
            <a:lvl2pPr marL="406862" indent="0">
              <a:buNone/>
              <a:defRPr sz="1780" b="1"/>
            </a:lvl2pPr>
            <a:lvl3pPr marL="813725" indent="0">
              <a:buNone/>
              <a:defRPr sz="1602" b="1"/>
            </a:lvl3pPr>
            <a:lvl4pPr marL="1220587" indent="0">
              <a:buNone/>
              <a:defRPr sz="1424" b="1"/>
            </a:lvl4pPr>
            <a:lvl5pPr marL="1627449" indent="0">
              <a:buNone/>
              <a:defRPr sz="1424" b="1"/>
            </a:lvl5pPr>
            <a:lvl6pPr marL="2034311" indent="0">
              <a:buNone/>
              <a:defRPr sz="1424" b="1"/>
            </a:lvl6pPr>
            <a:lvl7pPr marL="2441174" indent="0">
              <a:buNone/>
              <a:defRPr sz="1424" b="1"/>
            </a:lvl7pPr>
            <a:lvl8pPr marL="2848036" indent="0">
              <a:buNone/>
              <a:defRPr sz="1424" b="1"/>
            </a:lvl8pPr>
            <a:lvl9pPr marL="3254898" indent="0">
              <a:buNone/>
              <a:defRPr sz="14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0516" y="2505075"/>
            <a:ext cx="344255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19622" y="1681163"/>
            <a:ext cx="3459508" cy="823912"/>
          </a:xfrm>
        </p:spPr>
        <p:txBody>
          <a:bodyPr anchor="b"/>
          <a:lstStyle>
            <a:lvl1pPr marL="0" indent="0">
              <a:buNone/>
              <a:defRPr sz="2136" b="1"/>
            </a:lvl1pPr>
            <a:lvl2pPr marL="406862" indent="0">
              <a:buNone/>
              <a:defRPr sz="1780" b="1"/>
            </a:lvl2pPr>
            <a:lvl3pPr marL="813725" indent="0">
              <a:buNone/>
              <a:defRPr sz="1602" b="1"/>
            </a:lvl3pPr>
            <a:lvl4pPr marL="1220587" indent="0">
              <a:buNone/>
              <a:defRPr sz="1424" b="1"/>
            </a:lvl4pPr>
            <a:lvl5pPr marL="1627449" indent="0">
              <a:buNone/>
              <a:defRPr sz="1424" b="1"/>
            </a:lvl5pPr>
            <a:lvl6pPr marL="2034311" indent="0">
              <a:buNone/>
              <a:defRPr sz="1424" b="1"/>
            </a:lvl6pPr>
            <a:lvl7pPr marL="2441174" indent="0">
              <a:buNone/>
              <a:defRPr sz="1424" b="1"/>
            </a:lvl7pPr>
            <a:lvl8pPr marL="2848036" indent="0">
              <a:buNone/>
              <a:defRPr sz="1424" b="1"/>
            </a:lvl8pPr>
            <a:lvl9pPr marL="3254898" indent="0">
              <a:buNone/>
              <a:defRPr sz="14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19622" y="2505075"/>
            <a:ext cx="34595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804C-69CE-0E4A-9563-2FF95C37BECD}" type="datetimeFigureOut">
              <a:rPr lang="en-US" smtClean="0"/>
              <a:t>4/8/23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DB13-18BA-CB40-B391-DA0BA52B4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4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804C-69CE-0E4A-9563-2FF95C37BECD}" type="datetimeFigureOut">
              <a:rPr lang="en-US" smtClean="0"/>
              <a:t>4/8/23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DB13-18BA-CB40-B391-DA0BA52B4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26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804C-69CE-0E4A-9563-2FF95C37BECD}" type="datetimeFigureOut">
              <a:rPr lang="en-US" smtClean="0"/>
              <a:t>4/8/23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DB13-18BA-CB40-B391-DA0BA52B4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67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515" y="457200"/>
            <a:ext cx="2624564" cy="1600200"/>
          </a:xfrm>
        </p:spPr>
        <p:txBody>
          <a:bodyPr anchor="b"/>
          <a:lstStyle>
            <a:lvl1pPr>
              <a:defRPr sz="284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9508" y="987427"/>
            <a:ext cx="4119622" cy="4873625"/>
          </a:xfrm>
        </p:spPr>
        <p:txBody>
          <a:bodyPr/>
          <a:lstStyle>
            <a:lvl1pPr>
              <a:defRPr sz="2848"/>
            </a:lvl1pPr>
            <a:lvl2pPr>
              <a:defRPr sz="2492"/>
            </a:lvl2pPr>
            <a:lvl3pPr>
              <a:defRPr sz="2136"/>
            </a:lvl3pPr>
            <a:lvl4pPr>
              <a:defRPr sz="1780"/>
            </a:lvl4pPr>
            <a:lvl5pPr>
              <a:defRPr sz="1780"/>
            </a:lvl5pPr>
            <a:lvl6pPr>
              <a:defRPr sz="1780"/>
            </a:lvl6pPr>
            <a:lvl7pPr>
              <a:defRPr sz="1780"/>
            </a:lvl7pPr>
            <a:lvl8pPr>
              <a:defRPr sz="1780"/>
            </a:lvl8pPr>
            <a:lvl9pPr>
              <a:defRPr sz="17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515" y="2057400"/>
            <a:ext cx="2624564" cy="3811588"/>
          </a:xfrm>
        </p:spPr>
        <p:txBody>
          <a:bodyPr/>
          <a:lstStyle>
            <a:lvl1pPr marL="0" indent="0">
              <a:buNone/>
              <a:defRPr sz="1424"/>
            </a:lvl1pPr>
            <a:lvl2pPr marL="406862" indent="0">
              <a:buNone/>
              <a:defRPr sz="1246"/>
            </a:lvl2pPr>
            <a:lvl3pPr marL="813725" indent="0">
              <a:buNone/>
              <a:defRPr sz="1068"/>
            </a:lvl3pPr>
            <a:lvl4pPr marL="1220587" indent="0">
              <a:buNone/>
              <a:defRPr sz="890"/>
            </a:lvl4pPr>
            <a:lvl5pPr marL="1627449" indent="0">
              <a:buNone/>
              <a:defRPr sz="890"/>
            </a:lvl5pPr>
            <a:lvl6pPr marL="2034311" indent="0">
              <a:buNone/>
              <a:defRPr sz="890"/>
            </a:lvl6pPr>
            <a:lvl7pPr marL="2441174" indent="0">
              <a:buNone/>
              <a:defRPr sz="890"/>
            </a:lvl7pPr>
            <a:lvl8pPr marL="2848036" indent="0">
              <a:buNone/>
              <a:defRPr sz="890"/>
            </a:lvl8pPr>
            <a:lvl9pPr marL="3254898" indent="0">
              <a:buNone/>
              <a:defRPr sz="8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804C-69CE-0E4A-9563-2FF95C37BECD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DB13-18BA-CB40-B391-DA0BA52B4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7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515" y="457200"/>
            <a:ext cx="2624564" cy="1600200"/>
          </a:xfrm>
        </p:spPr>
        <p:txBody>
          <a:bodyPr anchor="b"/>
          <a:lstStyle>
            <a:lvl1pPr>
              <a:defRPr sz="284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59508" y="987427"/>
            <a:ext cx="4119622" cy="4873625"/>
          </a:xfrm>
        </p:spPr>
        <p:txBody>
          <a:bodyPr anchor="t"/>
          <a:lstStyle>
            <a:lvl1pPr marL="0" indent="0">
              <a:buNone/>
              <a:defRPr sz="2848"/>
            </a:lvl1pPr>
            <a:lvl2pPr marL="406862" indent="0">
              <a:buNone/>
              <a:defRPr sz="2492"/>
            </a:lvl2pPr>
            <a:lvl3pPr marL="813725" indent="0">
              <a:buNone/>
              <a:defRPr sz="2136"/>
            </a:lvl3pPr>
            <a:lvl4pPr marL="1220587" indent="0">
              <a:buNone/>
              <a:defRPr sz="1780"/>
            </a:lvl4pPr>
            <a:lvl5pPr marL="1627449" indent="0">
              <a:buNone/>
              <a:defRPr sz="1780"/>
            </a:lvl5pPr>
            <a:lvl6pPr marL="2034311" indent="0">
              <a:buNone/>
              <a:defRPr sz="1780"/>
            </a:lvl6pPr>
            <a:lvl7pPr marL="2441174" indent="0">
              <a:buNone/>
              <a:defRPr sz="1780"/>
            </a:lvl7pPr>
            <a:lvl8pPr marL="2848036" indent="0">
              <a:buNone/>
              <a:defRPr sz="1780"/>
            </a:lvl8pPr>
            <a:lvl9pPr marL="3254898" indent="0">
              <a:buNone/>
              <a:defRPr sz="17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515" y="2057400"/>
            <a:ext cx="2624564" cy="3811588"/>
          </a:xfrm>
        </p:spPr>
        <p:txBody>
          <a:bodyPr/>
          <a:lstStyle>
            <a:lvl1pPr marL="0" indent="0">
              <a:buNone/>
              <a:defRPr sz="1424"/>
            </a:lvl1pPr>
            <a:lvl2pPr marL="406862" indent="0">
              <a:buNone/>
              <a:defRPr sz="1246"/>
            </a:lvl2pPr>
            <a:lvl3pPr marL="813725" indent="0">
              <a:buNone/>
              <a:defRPr sz="1068"/>
            </a:lvl3pPr>
            <a:lvl4pPr marL="1220587" indent="0">
              <a:buNone/>
              <a:defRPr sz="890"/>
            </a:lvl4pPr>
            <a:lvl5pPr marL="1627449" indent="0">
              <a:buNone/>
              <a:defRPr sz="890"/>
            </a:lvl5pPr>
            <a:lvl6pPr marL="2034311" indent="0">
              <a:buNone/>
              <a:defRPr sz="890"/>
            </a:lvl6pPr>
            <a:lvl7pPr marL="2441174" indent="0">
              <a:buNone/>
              <a:defRPr sz="890"/>
            </a:lvl7pPr>
            <a:lvl8pPr marL="2848036" indent="0">
              <a:buNone/>
              <a:defRPr sz="890"/>
            </a:lvl8pPr>
            <a:lvl9pPr marL="3254898" indent="0">
              <a:buNone/>
              <a:defRPr sz="8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804C-69CE-0E4A-9563-2FF95C37BECD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DB13-18BA-CB40-B391-DA0BA52B4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25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9455" y="365127"/>
            <a:ext cx="70186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455" y="1825625"/>
            <a:ext cx="70186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455" y="6356352"/>
            <a:ext cx="18309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3804C-69CE-0E4A-9563-2FF95C37BECD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95555" y="6356352"/>
            <a:ext cx="27464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47127" y="6356352"/>
            <a:ext cx="18309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BDB13-18BA-CB40-B391-DA0BA52B4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49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813725" rtl="0" eaLnBrk="1" latinLnBrk="0" hangingPunct="1">
        <a:lnSpc>
          <a:spcPct val="90000"/>
        </a:lnSpc>
        <a:spcBef>
          <a:spcPct val="0"/>
        </a:spcBef>
        <a:buNone/>
        <a:defRPr sz="39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431" indent="-203431" algn="l" defTabSz="813725" rtl="0" eaLnBrk="1" latinLnBrk="0" hangingPunct="1">
        <a:lnSpc>
          <a:spcPct val="90000"/>
        </a:lnSpc>
        <a:spcBef>
          <a:spcPts val="890"/>
        </a:spcBef>
        <a:buFont typeface="Arial" panose="020B0604020202020204" pitchFamily="34" charset="0"/>
        <a:buChar char="•"/>
        <a:defRPr sz="2492" kern="1200">
          <a:solidFill>
            <a:schemeClr val="tx1"/>
          </a:solidFill>
          <a:latin typeface="+mn-lt"/>
          <a:ea typeface="+mn-ea"/>
          <a:cs typeface="+mn-cs"/>
        </a:defRPr>
      </a:lvl1pPr>
      <a:lvl2pPr marL="610293" indent="-203431" algn="l" defTabSz="813725" rtl="0" eaLnBrk="1" latinLnBrk="0" hangingPunct="1">
        <a:lnSpc>
          <a:spcPct val="90000"/>
        </a:lnSpc>
        <a:spcBef>
          <a:spcPts val="445"/>
        </a:spcBef>
        <a:buFont typeface="Arial" panose="020B0604020202020204" pitchFamily="34" charset="0"/>
        <a:buChar char="•"/>
        <a:defRPr sz="2136" kern="1200">
          <a:solidFill>
            <a:schemeClr val="tx1"/>
          </a:solidFill>
          <a:latin typeface="+mn-lt"/>
          <a:ea typeface="+mn-ea"/>
          <a:cs typeface="+mn-cs"/>
        </a:defRPr>
      </a:lvl2pPr>
      <a:lvl3pPr marL="1017156" indent="-203431" algn="l" defTabSz="813725" rtl="0" eaLnBrk="1" latinLnBrk="0" hangingPunct="1">
        <a:lnSpc>
          <a:spcPct val="90000"/>
        </a:lnSpc>
        <a:spcBef>
          <a:spcPts val="445"/>
        </a:spcBef>
        <a:buFont typeface="Arial" panose="020B0604020202020204" pitchFamily="34" charset="0"/>
        <a:buChar char="•"/>
        <a:defRPr sz="1780" kern="1200">
          <a:solidFill>
            <a:schemeClr val="tx1"/>
          </a:solidFill>
          <a:latin typeface="+mn-lt"/>
          <a:ea typeface="+mn-ea"/>
          <a:cs typeface="+mn-cs"/>
        </a:defRPr>
      </a:lvl3pPr>
      <a:lvl4pPr marL="1424018" indent="-203431" algn="l" defTabSz="813725" rtl="0" eaLnBrk="1" latinLnBrk="0" hangingPunct="1">
        <a:lnSpc>
          <a:spcPct val="90000"/>
        </a:lnSpc>
        <a:spcBef>
          <a:spcPts val="445"/>
        </a:spcBef>
        <a:buFont typeface="Arial" panose="020B0604020202020204" pitchFamily="34" charset="0"/>
        <a:buChar char="•"/>
        <a:defRPr sz="16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880" indent="-203431" algn="l" defTabSz="813725" rtl="0" eaLnBrk="1" latinLnBrk="0" hangingPunct="1">
        <a:lnSpc>
          <a:spcPct val="90000"/>
        </a:lnSpc>
        <a:spcBef>
          <a:spcPts val="445"/>
        </a:spcBef>
        <a:buFont typeface="Arial" panose="020B0604020202020204" pitchFamily="34" charset="0"/>
        <a:buChar char="•"/>
        <a:defRPr sz="1602" kern="1200">
          <a:solidFill>
            <a:schemeClr val="tx1"/>
          </a:solidFill>
          <a:latin typeface="+mn-lt"/>
          <a:ea typeface="+mn-ea"/>
          <a:cs typeface="+mn-cs"/>
        </a:defRPr>
      </a:lvl5pPr>
      <a:lvl6pPr marL="2237743" indent="-203431" algn="l" defTabSz="813725" rtl="0" eaLnBrk="1" latinLnBrk="0" hangingPunct="1">
        <a:lnSpc>
          <a:spcPct val="90000"/>
        </a:lnSpc>
        <a:spcBef>
          <a:spcPts val="445"/>
        </a:spcBef>
        <a:buFont typeface="Arial" panose="020B0604020202020204" pitchFamily="34" charset="0"/>
        <a:buChar char="•"/>
        <a:defRPr sz="1602" kern="1200">
          <a:solidFill>
            <a:schemeClr val="tx1"/>
          </a:solidFill>
          <a:latin typeface="+mn-lt"/>
          <a:ea typeface="+mn-ea"/>
          <a:cs typeface="+mn-cs"/>
        </a:defRPr>
      </a:lvl6pPr>
      <a:lvl7pPr marL="2644605" indent="-203431" algn="l" defTabSz="813725" rtl="0" eaLnBrk="1" latinLnBrk="0" hangingPunct="1">
        <a:lnSpc>
          <a:spcPct val="90000"/>
        </a:lnSpc>
        <a:spcBef>
          <a:spcPts val="445"/>
        </a:spcBef>
        <a:buFont typeface="Arial" panose="020B0604020202020204" pitchFamily="34" charset="0"/>
        <a:buChar char="•"/>
        <a:defRPr sz="1602" kern="1200">
          <a:solidFill>
            <a:schemeClr val="tx1"/>
          </a:solidFill>
          <a:latin typeface="+mn-lt"/>
          <a:ea typeface="+mn-ea"/>
          <a:cs typeface="+mn-cs"/>
        </a:defRPr>
      </a:lvl7pPr>
      <a:lvl8pPr marL="3051467" indent="-203431" algn="l" defTabSz="813725" rtl="0" eaLnBrk="1" latinLnBrk="0" hangingPunct="1">
        <a:lnSpc>
          <a:spcPct val="90000"/>
        </a:lnSpc>
        <a:spcBef>
          <a:spcPts val="445"/>
        </a:spcBef>
        <a:buFont typeface="Arial" panose="020B0604020202020204" pitchFamily="34" charset="0"/>
        <a:buChar char="•"/>
        <a:defRPr sz="1602" kern="1200">
          <a:solidFill>
            <a:schemeClr val="tx1"/>
          </a:solidFill>
          <a:latin typeface="+mn-lt"/>
          <a:ea typeface="+mn-ea"/>
          <a:cs typeface="+mn-cs"/>
        </a:defRPr>
      </a:lvl8pPr>
      <a:lvl9pPr marL="3458329" indent="-203431" algn="l" defTabSz="813725" rtl="0" eaLnBrk="1" latinLnBrk="0" hangingPunct="1">
        <a:lnSpc>
          <a:spcPct val="90000"/>
        </a:lnSpc>
        <a:spcBef>
          <a:spcPts val="445"/>
        </a:spcBef>
        <a:buFont typeface="Arial" panose="020B0604020202020204" pitchFamily="34" charset="0"/>
        <a:buChar char="•"/>
        <a:defRPr sz="16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3725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1pPr>
      <a:lvl2pPr marL="406862" algn="l" defTabSz="813725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2pPr>
      <a:lvl3pPr marL="813725" algn="l" defTabSz="813725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3pPr>
      <a:lvl4pPr marL="1220587" algn="l" defTabSz="813725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4pPr>
      <a:lvl5pPr marL="1627449" algn="l" defTabSz="813725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5pPr>
      <a:lvl6pPr marL="2034311" algn="l" defTabSz="813725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6pPr>
      <a:lvl7pPr marL="2441174" algn="l" defTabSz="813725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7pPr>
      <a:lvl8pPr marL="2848036" algn="l" defTabSz="813725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8pPr>
      <a:lvl9pPr marL="3254898" algn="l" defTabSz="813725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DFC9-F445-5842-8806-201722906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5240C-7922-674C-82A2-2043A13CF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39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276ADE4-9500-9D45-ACF7-4B88F1782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" y="0"/>
            <a:ext cx="7556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14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52F8F-D1EC-AD47-AE58-B98F338AF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1" y="0"/>
            <a:ext cx="7965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3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B136A4-8A5C-B246-B7B7-6F8DC00EF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8" t="33346" r="42965" b="42330"/>
          <a:stretch/>
        </p:blipFill>
        <p:spPr>
          <a:xfrm>
            <a:off x="845171" y="2789811"/>
            <a:ext cx="4770782" cy="30278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3F60D02-7DB3-CA45-BA72-C4DC9BD7997E}"/>
              </a:ext>
            </a:extLst>
          </p:cNvPr>
          <p:cNvGrpSpPr/>
          <p:nvPr/>
        </p:nvGrpSpPr>
        <p:grpSpPr>
          <a:xfrm>
            <a:off x="5808109" y="3191429"/>
            <a:ext cx="2720010" cy="2655451"/>
            <a:chOff x="10361616" y="2253037"/>
            <a:chExt cx="1940714" cy="190987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631D18F-0E44-594E-884C-5DDF217B5B60}"/>
                </a:ext>
              </a:extLst>
            </p:cNvPr>
            <p:cNvGrpSpPr/>
            <p:nvPr/>
          </p:nvGrpSpPr>
          <p:grpSpPr>
            <a:xfrm>
              <a:off x="10361616" y="2253037"/>
              <a:ext cx="982659" cy="1909877"/>
              <a:chOff x="10380666" y="2129212"/>
              <a:chExt cx="982659" cy="1909877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83952677-339C-2746-98EC-933A27C86030}"/>
                  </a:ext>
                </a:extLst>
              </p:cNvPr>
              <p:cNvSpPr/>
              <p:nvPr/>
            </p:nvSpPr>
            <p:spPr>
              <a:xfrm>
                <a:off x="10380666" y="2129212"/>
                <a:ext cx="515933" cy="1571625"/>
              </a:xfrm>
              <a:custGeom>
                <a:avLst/>
                <a:gdLst>
                  <a:gd name="connsiteX0" fmla="*/ 10033 w 515933"/>
                  <a:gd name="connsiteY0" fmla="*/ 0 h 1571625"/>
                  <a:gd name="connsiteX1" fmla="*/ 67183 w 515933"/>
                  <a:gd name="connsiteY1" fmla="*/ 542925 h 1571625"/>
                  <a:gd name="connsiteX2" fmla="*/ 514858 w 515933"/>
                  <a:gd name="connsiteY2" fmla="*/ 752475 h 1571625"/>
                  <a:gd name="connsiteX3" fmla="*/ 191008 w 515933"/>
                  <a:gd name="connsiteY3" fmla="*/ 923925 h 1571625"/>
                  <a:gd name="connsiteX4" fmla="*/ 143383 w 515933"/>
                  <a:gd name="connsiteY4" fmla="*/ 1247775 h 1571625"/>
                  <a:gd name="connsiteX5" fmla="*/ 276733 w 515933"/>
                  <a:gd name="connsiteY5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5933" h="1571625">
                    <a:moveTo>
                      <a:pt x="10033" y="0"/>
                    </a:moveTo>
                    <a:cubicBezTo>
                      <a:pt x="-3461" y="208756"/>
                      <a:pt x="-16955" y="417512"/>
                      <a:pt x="67183" y="542925"/>
                    </a:cubicBezTo>
                    <a:cubicBezTo>
                      <a:pt x="151321" y="668338"/>
                      <a:pt x="494221" y="688975"/>
                      <a:pt x="514858" y="752475"/>
                    </a:cubicBezTo>
                    <a:cubicBezTo>
                      <a:pt x="535495" y="815975"/>
                      <a:pt x="252920" y="841375"/>
                      <a:pt x="191008" y="923925"/>
                    </a:cubicBezTo>
                    <a:cubicBezTo>
                      <a:pt x="129096" y="1006475"/>
                      <a:pt x="129096" y="1139825"/>
                      <a:pt x="143383" y="1247775"/>
                    </a:cubicBezTo>
                    <a:cubicBezTo>
                      <a:pt x="157670" y="1355725"/>
                      <a:pt x="217201" y="1463675"/>
                      <a:pt x="276733" y="157162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3C07831-3D68-7A4E-89AB-34A5E21359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80666" y="3751318"/>
                <a:ext cx="68738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DE1446-505D-D343-9FEF-0EB6624B90D7}"/>
                  </a:ext>
                </a:extLst>
              </p:cNvPr>
              <p:cNvSpPr txBox="1"/>
              <p:nvPr/>
            </p:nvSpPr>
            <p:spPr>
              <a:xfrm>
                <a:off x="10515600" y="3751318"/>
                <a:ext cx="847725" cy="287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>
                    <a:latin typeface="Palatino Linotype" panose="02040502050505030304" pitchFamily="18" charset="0"/>
                  </a:rPr>
                  <a:t>dBZ</a:t>
                </a:r>
                <a:endParaRPr lang="en-US" sz="2000" dirty="0"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221D21-34AD-2046-B553-A06A70EBA322}"/>
                </a:ext>
              </a:extLst>
            </p:cNvPr>
            <p:cNvSpPr txBox="1"/>
            <p:nvPr/>
          </p:nvSpPr>
          <p:spPr>
            <a:xfrm>
              <a:off x="10496550" y="2419730"/>
              <a:ext cx="1381918" cy="287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Palatino Linotype" panose="02040502050505030304" pitchFamily="18" charset="0"/>
                </a:rPr>
                <a:t>Aggregation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5FDDEB-6193-3547-BB4A-755B20E66F81}"/>
                </a:ext>
              </a:extLst>
            </p:cNvPr>
            <p:cNvSpPr txBox="1"/>
            <p:nvPr/>
          </p:nvSpPr>
          <p:spPr>
            <a:xfrm>
              <a:off x="10920412" y="2829230"/>
              <a:ext cx="1381918" cy="287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Palatino Linotype" panose="02040502050505030304" pitchFamily="18" charset="0"/>
                </a:rPr>
                <a:t>Melting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0EFB78-3905-1D4F-82AE-6DAB9DFF0A59}"/>
                </a:ext>
              </a:extLst>
            </p:cNvPr>
            <p:cNvSpPr txBox="1"/>
            <p:nvPr/>
          </p:nvSpPr>
          <p:spPr>
            <a:xfrm>
              <a:off x="10705308" y="3183173"/>
              <a:ext cx="1088226" cy="287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Palatino Linotype" panose="02040502050505030304" pitchFamily="18" charset="0"/>
                </a:rPr>
                <a:t>Breakup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3B5C093-5F51-6640-89CB-7A89D82D60AA}"/>
              </a:ext>
            </a:extLst>
          </p:cNvPr>
          <p:cNvSpPr/>
          <p:nvPr/>
        </p:nvSpPr>
        <p:spPr>
          <a:xfrm>
            <a:off x="5347597" y="5297557"/>
            <a:ext cx="268356" cy="541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CEF1B9-420F-7946-B581-2727A6281754}"/>
              </a:ext>
            </a:extLst>
          </p:cNvPr>
          <p:cNvSpPr txBox="1"/>
          <p:nvPr/>
        </p:nvSpPr>
        <p:spPr>
          <a:xfrm>
            <a:off x="4274325" y="5376582"/>
            <a:ext cx="9144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3300 m</a:t>
            </a:r>
          </a:p>
        </p:txBody>
      </p:sp>
    </p:spTree>
    <p:extLst>
      <p:ext uri="{BB962C8B-B14F-4D97-AF65-F5344CB8AC3E}">
        <p14:creationId xmlns:p14="http://schemas.microsoft.com/office/powerpoint/2010/main" val="227198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40364A4-452C-AE46-BCF8-659894E17A4B}"/>
              </a:ext>
            </a:extLst>
          </p:cNvPr>
          <p:cNvGrpSpPr/>
          <p:nvPr/>
        </p:nvGrpSpPr>
        <p:grpSpPr>
          <a:xfrm>
            <a:off x="817311" y="220064"/>
            <a:ext cx="6901094" cy="6417872"/>
            <a:chOff x="2714803" y="340325"/>
            <a:chExt cx="6901094" cy="641787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509A77A-655B-BA44-B4B2-7ACEA0648093}"/>
                </a:ext>
              </a:extLst>
            </p:cNvPr>
            <p:cNvGrpSpPr/>
            <p:nvPr/>
          </p:nvGrpSpPr>
          <p:grpSpPr>
            <a:xfrm>
              <a:off x="3021331" y="3327337"/>
              <a:ext cx="6551028" cy="2507530"/>
              <a:chOff x="3038200" y="4195649"/>
              <a:chExt cx="6551028" cy="250753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A6116FA-CB74-DC45-97A2-60E6F18FC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38200" y="4195649"/>
                <a:ext cx="6551028" cy="2507530"/>
              </a:xfrm>
              <a:prstGeom prst="rect">
                <a:avLst/>
              </a:prstGeom>
            </p:spPr>
          </p:pic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BE7A59D1-209E-BF44-BE93-D46CF4D4AD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0972" y="6173447"/>
                <a:ext cx="217713" cy="2394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BC71610B-A200-314C-B8D5-7D383A766B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74571" y="6108133"/>
                <a:ext cx="227511" cy="304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5C3D54F2-7F31-A941-A572-774A00E02E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46573" y="6177518"/>
                <a:ext cx="217713" cy="2394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DD1DF69-DA0E-1D40-BAF3-5E18DB5EE8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70172" y="6112204"/>
                <a:ext cx="227511" cy="304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DFA4219-8B2F-CE4A-8386-853D23CCEC8F}"/>
                </a:ext>
              </a:extLst>
            </p:cNvPr>
            <p:cNvGrpSpPr/>
            <p:nvPr/>
          </p:nvGrpSpPr>
          <p:grpSpPr>
            <a:xfrm>
              <a:off x="3064873" y="340325"/>
              <a:ext cx="6551024" cy="3386660"/>
              <a:chOff x="3038200" y="616539"/>
              <a:chExt cx="6551024" cy="338666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181A7E2-6150-CB41-9162-0B9703318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8200" y="1495670"/>
                <a:ext cx="6551024" cy="2507529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78CDF6D-6931-3F48-9E5F-B23BFF9150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05401" y="3429000"/>
                <a:ext cx="217713" cy="2394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CAD3B66-B920-D847-B281-2486F39B2A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9000" y="3363686"/>
                <a:ext cx="227511" cy="304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2C7776CB-8729-284D-8C57-9C2BA892D9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46573" y="3487499"/>
                <a:ext cx="217713" cy="2394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DE3F1BD-FED9-D34F-B532-3BE9B19F7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70172" y="3422185"/>
                <a:ext cx="227511" cy="304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5ED065-4D9C-9844-BD42-17723CAD5881}"/>
                  </a:ext>
                </a:extLst>
              </p:cNvPr>
              <p:cNvSpPr txBox="1"/>
              <p:nvPr/>
            </p:nvSpPr>
            <p:spPr>
              <a:xfrm>
                <a:off x="3378426" y="616539"/>
                <a:ext cx="18941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Palatino Linotype" panose="02040502050505030304" pitchFamily="18" charset="0"/>
                  </a:rPr>
                  <a:t>Default Aerosol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02BD4F-5CF0-D643-A246-B740E65D3DFD}"/>
                  </a:ext>
                </a:extLst>
              </p:cNvPr>
              <p:cNvSpPr txBox="1"/>
              <p:nvPr/>
            </p:nvSpPr>
            <p:spPr>
              <a:xfrm>
                <a:off x="6573883" y="616539"/>
                <a:ext cx="14815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Palatino Linotype" panose="02040502050505030304" pitchFamily="18" charset="0"/>
                  </a:rPr>
                  <a:t>Regional Aerosol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822127-6059-C144-8092-4E34C53E054F}"/>
                </a:ext>
              </a:extLst>
            </p:cNvPr>
            <p:cNvSpPr txBox="1"/>
            <p:nvPr/>
          </p:nvSpPr>
          <p:spPr>
            <a:xfrm>
              <a:off x="2714803" y="5834867"/>
              <a:ext cx="3295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Lower CDNC</a:t>
              </a:r>
            </a:p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Larger cloud Dm</a:t>
              </a:r>
            </a:p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More rain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1AC2DC-4CF6-C547-8005-23607DDCB38B}"/>
                </a:ext>
              </a:extLst>
            </p:cNvPr>
            <p:cNvSpPr txBox="1"/>
            <p:nvPr/>
          </p:nvSpPr>
          <p:spPr>
            <a:xfrm>
              <a:off x="6410600" y="5834867"/>
              <a:ext cx="20611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Higher CDNC</a:t>
              </a:r>
            </a:p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Smaller cloud Dm Less rain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8865A5C-096F-524A-8DEA-978589CC21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985"/>
            <a:stretch/>
          </p:blipFill>
          <p:spPr>
            <a:xfrm>
              <a:off x="5299213" y="1171322"/>
              <a:ext cx="1180274" cy="82302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3A83D1-6448-F246-9282-6608E760F9EB}"/>
                </a:ext>
              </a:extLst>
            </p:cNvPr>
            <p:cNvSpPr txBox="1"/>
            <p:nvPr/>
          </p:nvSpPr>
          <p:spPr>
            <a:xfrm>
              <a:off x="5420282" y="875714"/>
              <a:ext cx="112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alatino Linotype" panose="02040502050505030304" pitchFamily="18" charset="0"/>
                </a:rPr>
                <a:t>CDNC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8049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CD426C-7F9F-764A-9571-20A9AE5B1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7" y="1927635"/>
            <a:ext cx="7773587" cy="1363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7166FF-FD0E-7247-97E7-6AC73523511C}"/>
              </a:ext>
            </a:extLst>
          </p:cNvPr>
          <p:cNvSpPr txBox="1"/>
          <p:nvPr/>
        </p:nvSpPr>
        <p:spPr>
          <a:xfrm>
            <a:off x="642438" y="3344809"/>
            <a:ext cx="3295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Lower CDNC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Larger cloud Dm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Less 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752A8F-9722-DF4B-8836-68196D6289D7}"/>
              </a:ext>
            </a:extLst>
          </p:cNvPr>
          <p:cNvSpPr txBox="1"/>
          <p:nvPr/>
        </p:nvSpPr>
        <p:spPr>
          <a:xfrm>
            <a:off x="5154021" y="3308242"/>
            <a:ext cx="2061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Higher CDNC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Smaller cloud Dm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More rain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BC968-7A90-FD46-BD60-417B39ABE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4" y="4462405"/>
            <a:ext cx="7773584" cy="1363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BF051-58C0-D34C-A360-A889A14E4806}"/>
              </a:ext>
            </a:extLst>
          </p:cNvPr>
          <p:cNvSpPr txBox="1"/>
          <p:nvPr/>
        </p:nvSpPr>
        <p:spPr>
          <a:xfrm>
            <a:off x="672258" y="5917881"/>
            <a:ext cx="715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Latent heat released by condensation forced by the impinging flow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FCED0-F868-C244-9D2A-C53C62F17AD1}"/>
              </a:ext>
            </a:extLst>
          </p:cNvPr>
          <p:cNvSpPr txBox="1"/>
          <p:nvPr/>
        </p:nvSpPr>
        <p:spPr>
          <a:xfrm>
            <a:off x="1507607" y="220067"/>
            <a:ext cx="1894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</a:rPr>
              <a:t>Default Aerosol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C7C2A-7025-2F4A-B738-5277F6ED052B}"/>
              </a:ext>
            </a:extLst>
          </p:cNvPr>
          <p:cNvSpPr txBox="1"/>
          <p:nvPr/>
        </p:nvSpPr>
        <p:spPr>
          <a:xfrm>
            <a:off x="4703064" y="220067"/>
            <a:ext cx="148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</a:rPr>
              <a:t>Regional Aerosol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F273F3-E327-FC4C-87ED-4248C40028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985"/>
          <a:stretch/>
        </p:blipFill>
        <p:spPr>
          <a:xfrm>
            <a:off x="3401721" y="1051061"/>
            <a:ext cx="1180274" cy="823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429617-4421-354B-BAB8-26A12B53D1E3}"/>
              </a:ext>
            </a:extLst>
          </p:cNvPr>
          <p:cNvSpPr txBox="1"/>
          <p:nvPr/>
        </p:nvSpPr>
        <p:spPr>
          <a:xfrm>
            <a:off x="3522790" y="755453"/>
            <a:ext cx="112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alatino Linotype" panose="02040502050505030304" pitchFamily="18" charset="0"/>
              </a:rPr>
              <a:t>CDNC</a:t>
            </a:r>
          </a:p>
        </p:txBody>
      </p:sp>
    </p:spTree>
    <p:extLst>
      <p:ext uri="{BB962C8B-B14F-4D97-AF65-F5344CB8AC3E}">
        <p14:creationId xmlns:p14="http://schemas.microsoft.com/office/powerpoint/2010/main" val="148638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89088049-4A3B-F04A-B403-C50207E83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756" b="47617"/>
          <a:stretch/>
        </p:blipFill>
        <p:spPr>
          <a:xfrm>
            <a:off x="45393" y="1610725"/>
            <a:ext cx="4193683" cy="29877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2CE889-CA95-E545-8D7B-9B1E2523C410}"/>
              </a:ext>
            </a:extLst>
          </p:cNvPr>
          <p:cNvSpPr txBox="1"/>
          <p:nvPr/>
        </p:nvSpPr>
        <p:spPr>
          <a:xfrm>
            <a:off x="1520664" y="587815"/>
            <a:ext cx="1894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</a:rPr>
              <a:t>Default Aerosol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EE8CB-49C0-884C-9DEA-1C20A427615C}"/>
              </a:ext>
            </a:extLst>
          </p:cNvPr>
          <p:cNvSpPr txBox="1"/>
          <p:nvPr/>
        </p:nvSpPr>
        <p:spPr>
          <a:xfrm>
            <a:off x="5133253" y="615149"/>
            <a:ext cx="148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</a:rPr>
              <a:t>Regional Aerosol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1CB9F4-70DE-F64B-883E-5591C299D0F8}"/>
              </a:ext>
            </a:extLst>
          </p:cNvPr>
          <p:cNvSpPr/>
          <p:nvPr/>
        </p:nvSpPr>
        <p:spPr>
          <a:xfrm>
            <a:off x="5874026" y="1411357"/>
            <a:ext cx="1023731" cy="516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24789B-95EA-984B-BAFC-383712C04FC1}"/>
              </a:ext>
            </a:extLst>
          </p:cNvPr>
          <p:cNvSpPr/>
          <p:nvPr/>
        </p:nvSpPr>
        <p:spPr>
          <a:xfrm>
            <a:off x="2011151" y="1418812"/>
            <a:ext cx="1119675" cy="516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722446-EFB5-4949-9BAF-790D1ACED137}"/>
              </a:ext>
            </a:extLst>
          </p:cNvPr>
          <p:cNvSpPr/>
          <p:nvPr/>
        </p:nvSpPr>
        <p:spPr>
          <a:xfrm>
            <a:off x="149097" y="1677229"/>
            <a:ext cx="384439" cy="516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C9DAAE71-C414-4D4B-8737-5F6D533AD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51" b="47617"/>
          <a:stretch/>
        </p:blipFill>
        <p:spPr>
          <a:xfrm>
            <a:off x="4362328" y="1610725"/>
            <a:ext cx="3701678" cy="29877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DE7145-30E0-9341-8D74-B9E6E778752B}"/>
              </a:ext>
            </a:extLst>
          </p:cNvPr>
          <p:cNvSpPr/>
          <p:nvPr/>
        </p:nvSpPr>
        <p:spPr>
          <a:xfrm>
            <a:off x="5984916" y="1446146"/>
            <a:ext cx="1023731" cy="516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08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</TotalTime>
  <Words>58</Words>
  <Application>Microsoft Macintosh PowerPoint</Application>
  <PresentationFormat>Custom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Palatino Linotype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Chávez Jara</dc:creator>
  <cp:lastModifiedBy>Steven Chávez Jara</cp:lastModifiedBy>
  <cp:revision>5</cp:revision>
  <cp:lastPrinted>2023-04-09T02:51:38Z</cp:lastPrinted>
  <dcterms:created xsi:type="dcterms:W3CDTF">2023-04-08T21:03:05Z</dcterms:created>
  <dcterms:modified xsi:type="dcterms:W3CDTF">2023-04-09T03:42:51Z</dcterms:modified>
</cp:coreProperties>
</file>